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14E7-6A4F-4C8A-A2F0-1BCC0C7F9D4D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769-5BC0-4B45-BECF-435BC5F027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14E7-6A4F-4C8A-A2F0-1BCC0C7F9D4D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769-5BC0-4B45-BECF-435BC5F027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49" y="396875"/>
            <a:ext cx="1543051" cy="84518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1" y="396875"/>
            <a:ext cx="4476751" cy="84518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14E7-6A4F-4C8A-A2F0-1BCC0C7F9D4D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769-5BC0-4B45-BECF-435BC5F027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14E7-6A4F-4C8A-A2F0-1BCC0C7F9D4D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769-5BC0-4B45-BECF-435BC5F027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14E7-6A4F-4C8A-A2F0-1BCC0C7F9D4D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769-5BC0-4B45-BECF-435BC5F027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1" y="2311401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05201" y="2311401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14E7-6A4F-4C8A-A2F0-1BCC0C7F9D4D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769-5BC0-4B45-BECF-435BC5F027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14E7-6A4F-4C8A-A2F0-1BCC0C7F9D4D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769-5BC0-4B45-BECF-435BC5F027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14E7-6A4F-4C8A-A2F0-1BCC0C7F9D4D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769-5BC0-4B45-BECF-435BC5F027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14E7-6A4F-4C8A-A2F0-1BCC0C7F9D4D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769-5BC0-4B45-BECF-435BC5F027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14E7-6A4F-4C8A-A2F0-1BCC0C7F9D4D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769-5BC0-4B45-BECF-435BC5F027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14E7-6A4F-4C8A-A2F0-1BCC0C7F9D4D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769-5BC0-4B45-BECF-435BC5F027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014E7-6A4F-4C8A-A2F0-1BCC0C7F9D4D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29769-5BC0-4B45-BECF-435BC5F0270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Багетная рамка 17"/>
          <p:cNvSpPr/>
          <p:nvPr/>
        </p:nvSpPr>
        <p:spPr>
          <a:xfrm>
            <a:off x="404783" y="1401260"/>
            <a:ext cx="2952771" cy="1088056"/>
          </a:xfrm>
          <a:prstGeom prst="beve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Проведение экскурсий, классных часов, выступление с лекциями в других классах</a:t>
            </a:r>
          </a:p>
        </p:txBody>
      </p:sp>
      <p:sp>
        <p:nvSpPr>
          <p:cNvPr id="19" name="Багетная рамка 18"/>
          <p:cNvSpPr/>
          <p:nvPr/>
        </p:nvSpPr>
        <p:spPr>
          <a:xfrm>
            <a:off x="6405575" y="1351803"/>
            <a:ext cx="2381267" cy="890227"/>
          </a:xfrm>
          <a:prstGeom prst="beve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Сотрудничество с школьной библиотекой</a:t>
            </a:r>
          </a:p>
        </p:txBody>
      </p:sp>
      <p:sp>
        <p:nvSpPr>
          <p:cNvPr id="20" name="Багетная рамка 19"/>
          <p:cNvSpPr/>
          <p:nvPr/>
        </p:nvSpPr>
        <p:spPr>
          <a:xfrm>
            <a:off x="6500826" y="2489316"/>
            <a:ext cx="2190797" cy="642942"/>
          </a:xfrm>
          <a:prstGeom prst="beve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Работа с ШНО</a:t>
            </a:r>
          </a:p>
        </p:txBody>
      </p:sp>
      <p:sp>
        <p:nvSpPr>
          <p:cNvPr id="21" name="Багетная рамка 20"/>
          <p:cNvSpPr/>
          <p:nvPr/>
        </p:nvSpPr>
        <p:spPr>
          <a:xfrm>
            <a:off x="500034" y="2637687"/>
            <a:ext cx="2286016" cy="1335341"/>
          </a:xfrm>
          <a:prstGeom prst="beve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Встречи с ветеранами, старожилами и другими интересными людьми</a:t>
            </a:r>
          </a:p>
        </p:txBody>
      </p:sp>
      <p:sp>
        <p:nvSpPr>
          <p:cNvPr id="22" name="Багетная рамка 21"/>
          <p:cNvSpPr/>
          <p:nvPr/>
        </p:nvSpPr>
        <p:spPr>
          <a:xfrm>
            <a:off x="2214546" y="758318"/>
            <a:ext cx="4381531" cy="494571"/>
          </a:xfrm>
          <a:prstGeom prst="beve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Занятия в краеведческом кружке</a:t>
            </a:r>
          </a:p>
        </p:txBody>
      </p:sp>
      <p:sp>
        <p:nvSpPr>
          <p:cNvPr id="23" name="Багетная рамка 22"/>
          <p:cNvSpPr/>
          <p:nvPr/>
        </p:nvSpPr>
        <p:spPr>
          <a:xfrm>
            <a:off x="6310325" y="3725742"/>
            <a:ext cx="2476517" cy="1236427"/>
          </a:xfrm>
          <a:prstGeom prst="beve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Совместная деятельность с родителями, бабушками и дедушками.</a:t>
            </a:r>
          </a:p>
        </p:txBody>
      </p:sp>
      <p:sp>
        <p:nvSpPr>
          <p:cNvPr id="24" name="Багетная рамка 23"/>
          <p:cNvSpPr/>
          <p:nvPr/>
        </p:nvSpPr>
        <p:spPr>
          <a:xfrm>
            <a:off x="309533" y="4121399"/>
            <a:ext cx="3238523" cy="1483712"/>
          </a:xfrm>
          <a:prstGeom prst="beve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Занятия, консультации, проведение общих мероприятий с сотрудниками ДДТ, школы искусств, городской библиотеки</a:t>
            </a:r>
          </a:p>
        </p:txBody>
      </p:sp>
      <p:sp>
        <p:nvSpPr>
          <p:cNvPr id="25" name="Багетная рамка 24"/>
          <p:cNvSpPr/>
          <p:nvPr/>
        </p:nvSpPr>
        <p:spPr>
          <a:xfrm>
            <a:off x="2119295" y="5704026"/>
            <a:ext cx="2667051" cy="906689"/>
          </a:xfrm>
          <a:prstGeom prst="beve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Участие в городских, республиканских конкурсах</a:t>
            </a:r>
          </a:p>
        </p:txBody>
      </p:sp>
      <p:sp>
        <p:nvSpPr>
          <p:cNvPr id="26" name="Багетная рамка 25"/>
          <p:cNvSpPr/>
          <p:nvPr/>
        </p:nvSpPr>
        <p:spPr>
          <a:xfrm>
            <a:off x="5643570" y="5506197"/>
            <a:ext cx="2667051" cy="906689"/>
          </a:xfrm>
          <a:prstGeom prst="beve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Сотрудничество с краеведческим музеем: выставки, работа в фондах</a:t>
            </a:r>
          </a:p>
        </p:txBody>
      </p:sp>
      <p:cxnSp>
        <p:nvCxnSpPr>
          <p:cNvPr id="29" name="Прямая со стрелкой 28"/>
          <p:cNvCxnSpPr/>
          <p:nvPr/>
        </p:nvCxnSpPr>
        <p:spPr>
          <a:xfrm rot="16200000" flipV="1">
            <a:off x="4233931" y="1997381"/>
            <a:ext cx="1582077" cy="94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16200000" flipV="1">
            <a:off x="3512336" y="1938876"/>
            <a:ext cx="642942" cy="9525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5400000" flipH="1" flipV="1">
            <a:off x="5265315" y="1645798"/>
            <a:ext cx="1137513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rot="10800000">
            <a:off x="2786050" y="3181715"/>
            <a:ext cx="666755" cy="10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endCxn id="24" idx="0"/>
          </p:cNvCxnSpPr>
          <p:nvPr/>
        </p:nvCxnSpPr>
        <p:spPr>
          <a:xfrm rot="5400000">
            <a:off x="3457384" y="3915328"/>
            <a:ext cx="1038599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rot="5400000">
            <a:off x="3488524" y="4406235"/>
            <a:ext cx="1928826" cy="6667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rot="16200000" flipH="1">
            <a:off x="4848593" y="4139716"/>
            <a:ext cx="1780455" cy="9525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5929322" y="3379543"/>
            <a:ext cx="1238259" cy="34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>
            <a:endCxn id="20" idx="4"/>
          </p:cNvCxnSpPr>
          <p:nvPr/>
        </p:nvCxnSpPr>
        <p:spPr>
          <a:xfrm flipV="1">
            <a:off x="5929322" y="2810787"/>
            <a:ext cx="571504" cy="173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Горизонтальный свиток 15"/>
          <p:cNvSpPr/>
          <p:nvPr/>
        </p:nvSpPr>
        <p:spPr>
          <a:xfrm>
            <a:off x="3476617" y="2500306"/>
            <a:ext cx="2667019" cy="1533169"/>
          </a:xfrm>
          <a:prstGeom prst="horizontalScroll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Воспитательная система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785918" y="142852"/>
            <a:ext cx="5294719" cy="52322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Воспитательная система класса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38" y="428604"/>
            <a:ext cx="7075207" cy="52322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Структура воспитательной системы класса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357158" y="1643050"/>
            <a:ext cx="2786082" cy="3786214"/>
          </a:xfrm>
          <a:prstGeom prst="homePlat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Я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Ь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48" y="2000240"/>
            <a:ext cx="20002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Цели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Субъекты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Деятельность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Отношения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Среда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Управление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3170294">
            <a:off x="1566458" y="2119240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влияние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8374458">
            <a:off x="1557847" y="4339866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влияние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00364" y="2928934"/>
            <a:ext cx="14287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endParaRPr lang="ru-RU" sz="6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4214810" y="1357322"/>
            <a:ext cx="2571768" cy="450057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4572000" y="2571768"/>
            <a:ext cx="192882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коллектива учащихся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личности каждого ученика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6858016" y="1571612"/>
            <a:ext cx="2000264" cy="4000528"/>
          </a:xfrm>
          <a:prstGeom prst="flowChartProcess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Личность, способная к позитивному преобразованию мира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116</Words>
  <Application>Microsoft Office PowerPoint</Application>
  <PresentationFormat>Экран (4:3)</PresentationFormat>
  <Paragraphs>36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СОШ № 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Патимат Зурпукаловна</dc:creator>
  <cp:lastModifiedBy>Патимат Зурпукаловна</cp:lastModifiedBy>
  <cp:revision>6</cp:revision>
  <dcterms:created xsi:type="dcterms:W3CDTF">2011-10-29T07:40:07Z</dcterms:created>
  <dcterms:modified xsi:type="dcterms:W3CDTF">2011-10-29T08:02:13Z</dcterms:modified>
</cp:coreProperties>
</file>