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8" r:id="rId3"/>
    <p:sldId id="274" r:id="rId4"/>
    <p:sldId id="271" r:id="rId5"/>
    <p:sldId id="276" r:id="rId6"/>
    <p:sldId id="289" r:id="rId7"/>
    <p:sldId id="288" r:id="rId8"/>
    <p:sldId id="287" r:id="rId9"/>
    <p:sldId id="286" r:id="rId10"/>
    <p:sldId id="285" r:id="rId11"/>
    <p:sldId id="284" r:id="rId12"/>
    <p:sldId id="283" r:id="rId13"/>
    <p:sldId id="282" r:id="rId14"/>
    <p:sldId id="281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84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EC79-5605-4F33-B144-EDFF3FC45C26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2F70-E6C0-4440-AA7B-F82EB5212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EC79-5605-4F33-B144-EDFF3FC45C26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2F70-E6C0-4440-AA7B-F82EB5212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EC79-5605-4F33-B144-EDFF3FC45C26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2F70-E6C0-4440-AA7B-F82EB5212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EC79-5605-4F33-B144-EDFF3FC45C26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2F70-E6C0-4440-AA7B-F82EB5212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EC79-5605-4F33-B144-EDFF3FC45C26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2F70-E6C0-4440-AA7B-F82EB5212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EC79-5605-4F33-B144-EDFF3FC45C26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2F70-E6C0-4440-AA7B-F82EB5212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EC79-5605-4F33-B144-EDFF3FC45C26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2F70-E6C0-4440-AA7B-F82EB5212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EC79-5605-4F33-B144-EDFF3FC45C26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2F70-E6C0-4440-AA7B-F82EB5212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EC79-5605-4F33-B144-EDFF3FC45C26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2F70-E6C0-4440-AA7B-F82EB5212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EC79-5605-4F33-B144-EDFF3FC45C26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2F70-E6C0-4440-AA7B-F82EB5212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EC79-5605-4F33-B144-EDFF3FC45C26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2F70-E6C0-4440-AA7B-F82EB5212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BEC79-5605-4F33-B144-EDFF3FC45C26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A2F70-E6C0-4440-AA7B-F82EB5212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ds04.infourok.ru/uploads/ex/10a2/000567d1-b446e06d/640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27984" y="3789040"/>
            <a:ext cx="2211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МКОУ СОШ №1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ree-office.net/uploads/posts/2015-10/1445437102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D:\Альбом\мероприятия 2016-2017\акция пдд\IMG_74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764704"/>
            <a:ext cx="5580112" cy="41850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03648" y="260648"/>
            <a:ext cx="659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Акция « </a:t>
            </a:r>
            <a:r>
              <a:rPr lang="ru-RU" sz="2800" dirty="0" smtClean="0">
                <a:solidFill>
                  <a:schemeClr val="bg1"/>
                </a:solidFill>
              </a:rPr>
              <a:t>Сохрани жизнь! Сбавь скорость!</a:t>
            </a:r>
            <a:r>
              <a:rPr lang="ru-RU" sz="2800" dirty="0" smtClean="0">
                <a:solidFill>
                  <a:schemeClr val="bg1"/>
                </a:solidFill>
              </a:rPr>
              <a:t>»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ree-office.net/uploads/posts/2015-10/1445437102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D:\Альбом\мероприятия 2016-2017\акция пдд\IMG_7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76672"/>
            <a:ext cx="5004048" cy="3753036"/>
          </a:xfrm>
          <a:prstGeom prst="rect">
            <a:avLst/>
          </a:prstGeom>
          <a:noFill/>
        </p:spPr>
      </p:pic>
      <p:pic>
        <p:nvPicPr>
          <p:cNvPr id="1026" name="Picture 2" descr="D:\Альбом\мероприятия 2016-2017\акция пдд\IMG_74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924944"/>
            <a:ext cx="4403981" cy="33029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ree-office.net/uploads/posts/2015-10/1445437102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D:\Альбом\мероприятия 2016-2017\кл час пдд\IMG_65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692696"/>
            <a:ext cx="4788024" cy="359101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260648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Классный час «Это должен знать каждый»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ree-office.net/uploads/posts/2015-10/1445437102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D:\Альбом\мероприятия 2016-2017\кл час пдд\IMG_65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980728"/>
            <a:ext cx="4499992" cy="337499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91680" y="404664"/>
            <a:ext cx="6390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Классный час « На дороге не спеши»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ree-office.net/uploads/posts/2015-10/1445437102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D:\пдд\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692696"/>
            <a:ext cx="5412093" cy="405907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59632" y="188640"/>
            <a:ext cx="7910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Выступление  агитбригады « Дорога в школу»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ree-office.net/uploads/posts/2015-10/1445437102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https://prazdnikson.ru/wp-content/uploads/2016/03/00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76672"/>
            <a:ext cx="4326974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ree-office.net/uploads/posts/2015-10/1445437102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http://svetlyachok33.ucoz.ru/_pu/1/010687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04664"/>
            <a:ext cx="3628015" cy="25404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39752" y="3284984"/>
            <a:ext cx="52862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Руководитель : </a:t>
            </a:r>
            <a:r>
              <a:rPr lang="ru-RU" b="1" i="1" dirty="0" err="1" smtClean="0">
                <a:solidFill>
                  <a:schemeClr val="bg1"/>
                </a:solidFill>
              </a:rPr>
              <a:t>Кутиева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Патимат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Зурпукаловна</a:t>
            </a:r>
            <a:endParaRPr lang="ru-RU" b="1" i="1" dirty="0" smtClean="0">
              <a:solidFill>
                <a:schemeClr val="bg1"/>
              </a:solidFill>
            </a:endParaRPr>
          </a:p>
          <a:p>
            <a:r>
              <a:rPr lang="ru-RU" b="1" i="1" dirty="0" smtClean="0">
                <a:solidFill>
                  <a:schemeClr val="bg1"/>
                </a:solidFill>
              </a:rPr>
              <a:t>Состав команды: </a:t>
            </a:r>
            <a:r>
              <a:rPr lang="ru-RU" b="1" i="1" dirty="0" err="1" smtClean="0">
                <a:solidFill>
                  <a:schemeClr val="bg1"/>
                </a:solidFill>
              </a:rPr>
              <a:t>Таймасова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Аминат</a:t>
            </a:r>
            <a:endParaRPr lang="ru-RU" b="1" i="1" dirty="0" smtClean="0">
              <a:solidFill>
                <a:schemeClr val="bg1"/>
              </a:solidFill>
            </a:endParaRPr>
          </a:p>
          <a:p>
            <a:r>
              <a:rPr lang="ru-RU" b="1" i="1" dirty="0" smtClean="0">
                <a:solidFill>
                  <a:schemeClr val="bg1"/>
                </a:solidFill>
              </a:rPr>
              <a:t>                                  Исмаилов </a:t>
            </a:r>
            <a:r>
              <a:rPr lang="ru-RU" b="1" i="1" dirty="0" err="1" smtClean="0">
                <a:solidFill>
                  <a:schemeClr val="bg1"/>
                </a:solidFill>
              </a:rPr>
              <a:t>Марсэль</a:t>
            </a:r>
            <a:endParaRPr lang="ru-RU" b="1" i="1" dirty="0" smtClean="0">
              <a:solidFill>
                <a:schemeClr val="bg1"/>
              </a:solidFill>
            </a:endParaRPr>
          </a:p>
          <a:p>
            <a:r>
              <a:rPr lang="ru-RU" b="1" i="1" dirty="0" smtClean="0">
                <a:solidFill>
                  <a:schemeClr val="bg1"/>
                </a:solidFill>
              </a:rPr>
              <a:t>                                  </a:t>
            </a:r>
            <a:r>
              <a:rPr lang="ru-RU" b="1" i="1" dirty="0" err="1" smtClean="0">
                <a:solidFill>
                  <a:schemeClr val="bg1"/>
                </a:solidFill>
              </a:rPr>
              <a:t>Исмаилова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Джамиля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http://mypresentation.ru/documents/a81fb9f80acb85b09a3ee3cc07432ba0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http://aura-dione.ru/gallery/images/1244566_listovki-po-pdd-dlya-shkolnikov.jpg"/>
          <p:cNvPicPr>
            <a:picLocks noChangeAspect="1" noChangeArrowheads="1"/>
          </p:cNvPicPr>
          <p:nvPr/>
        </p:nvPicPr>
        <p:blipFill>
          <a:blip r:embed="rId3" cstate="print"/>
          <a:srcRect l="28728" t="53294" b="13150"/>
          <a:stretch>
            <a:fillRect/>
          </a:stretch>
        </p:blipFill>
        <p:spPr bwMode="auto">
          <a:xfrm>
            <a:off x="3635896" y="3717032"/>
            <a:ext cx="4536504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ree-office.net/uploads/posts/2015-10/1445437102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D:\Альбом\ппд\SAM_1200.JPG"/>
          <p:cNvPicPr>
            <a:picLocks noChangeAspect="1" noChangeArrowheads="1"/>
          </p:cNvPicPr>
          <p:nvPr/>
        </p:nvPicPr>
        <p:blipFill>
          <a:blip r:embed="rId3" cstate="print"/>
          <a:srcRect l="17713"/>
          <a:stretch>
            <a:fillRect/>
          </a:stretch>
        </p:blipFill>
        <p:spPr bwMode="auto">
          <a:xfrm>
            <a:off x="1763688" y="332656"/>
            <a:ext cx="5544616" cy="372599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79712" y="4149080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Мероприятие « Берегись автомобиля»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ree-office.net/uploads/posts/2015-10/1445437102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D:\Альбом\мероприятия 2011-2012 уч.год\кл.час ПДД\16092011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3847356" cy="5129808"/>
          </a:xfrm>
          <a:prstGeom prst="rect">
            <a:avLst/>
          </a:prstGeom>
          <a:noFill/>
        </p:spPr>
      </p:pic>
      <p:pic>
        <p:nvPicPr>
          <p:cNvPr id="6" name="Picture 2" descr="D:\Альбом\мероприятия 2011-2012 уч.год\кл.час ПДД\160920118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04664"/>
            <a:ext cx="4430261" cy="33226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3789040"/>
            <a:ext cx="3347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Мероприятие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«Улица полна неожиданностей»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ree-office.net/uploads/posts/2015-10/1445437102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D:\Альбом\мероприятия 2013-2014\пдд\20140228_1404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692696"/>
            <a:ext cx="5400600" cy="41044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260648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Классный час « Знай правила дорожного движения»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ree-office.net/uploads/posts/2015-10/1445437102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D:\Альбом\мероприятия 2013-2014\пдд рисунок\SAM_2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124744"/>
            <a:ext cx="4860032" cy="36450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31640" y="548680"/>
            <a:ext cx="7577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Мероприятие «Дорога - не место для игры».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ree-office.net/uploads/posts/2015-10/1445437102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D:\Альбом\мероприятия 2013-2014\пдд рисунок\SAM_2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836712"/>
            <a:ext cx="5220072" cy="39150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99592" y="332656"/>
            <a:ext cx="872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Конкурс рисунок на асфальте « Безопасный город»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ree-office.net/uploads/posts/2015-10/1445437102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D:\Альбом\мероприятия 2014-15\пдд\1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8"/>
            <a:ext cx="5076056" cy="3807042"/>
          </a:xfrm>
          <a:prstGeom prst="rect">
            <a:avLst/>
          </a:prstGeom>
          <a:noFill/>
        </p:spPr>
      </p:pic>
      <p:pic>
        <p:nvPicPr>
          <p:cNvPr id="4" name="Picture 3" descr="D:\Альбом\мероприятия 2014-15\пдд\14.jpeg"/>
          <p:cNvPicPr>
            <a:picLocks noChangeAspect="1" noChangeArrowheads="1"/>
          </p:cNvPicPr>
          <p:nvPr/>
        </p:nvPicPr>
        <p:blipFill>
          <a:blip r:embed="rId4" cstate="print"/>
          <a:srcRect r="16304"/>
          <a:stretch>
            <a:fillRect/>
          </a:stretch>
        </p:blipFill>
        <p:spPr bwMode="auto">
          <a:xfrm>
            <a:off x="4355976" y="2492896"/>
            <a:ext cx="4248472" cy="38070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188640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Выступление агитбригады «Весёлый светофор»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94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49</cp:revision>
  <dcterms:created xsi:type="dcterms:W3CDTF">2017-09-26T05:10:21Z</dcterms:created>
  <dcterms:modified xsi:type="dcterms:W3CDTF">2017-10-04T09:53:29Z</dcterms:modified>
</cp:coreProperties>
</file>