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552450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7FF9F14E-7FC4-4BAD-BB14-3078358A4F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E67D320D-5D0B-40D4-98AE-A4D8383E0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ppydoctor.ru/info/47" TargetMode="External"/><Relationship Id="rId2" Type="http://schemas.openxmlformats.org/officeDocument/2006/relationships/hyperlink" Target="http://www.pskovedu.ru/?session=&amp;project_id=903&amp;pagenum=151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enda.ru/project/2007/Sharov/page4.htm" TargetMode="External"/><Relationship Id="rId4" Type="http://schemas.openxmlformats.org/officeDocument/2006/relationships/hyperlink" Target="http://gimn.3dn.ru/publ/2-1-0-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400"/>
            <a:ext cx="4071934" cy="6419872"/>
          </a:xfrm>
        </p:spPr>
        <p:txBody>
          <a:bodyPr/>
          <a:lstStyle/>
          <a:p>
            <a:r>
              <a:rPr lang="ru-RU" dirty="0" smtClean="0"/>
              <a:t>Памятка для родителей </a:t>
            </a:r>
            <a:br>
              <a:rPr lang="ru-RU" dirty="0" smtClean="0"/>
            </a:br>
            <a:r>
              <a:rPr lang="ru-RU" dirty="0" smtClean="0"/>
              <a:t>по</a:t>
            </a:r>
            <a:br>
              <a:rPr lang="ru-RU" dirty="0" smtClean="0"/>
            </a:br>
            <a:r>
              <a:rPr lang="ru-RU" dirty="0" smtClean="0"/>
              <a:t>подготовке детей к ЕГЭ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rezuktat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8660" y="1643050"/>
            <a:ext cx="4643020" cy="348071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838200"/>
            <a:ext cx="4214842" cy="5486400"/>
          </a:xfrm>
        </p:spPr>
        <p:txBody>
          <a:bodyPr/>
          <a:lstStyle/>
          <a:p>
            <a:endParaRPr lang="ru-RU" sz="20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Накануне экзамена обеспечьте ребенку полноценный отдых, он должен отдохнуть и как следует выспаться.</a:t>
            </a:r>
            <a:br>
              <a:rPr lang="ru-RU" sz="2000" dirty="0" smtClean="0">
                <a:solidFill>
                  <a:schemeClr val="accent3"/>
                </a:solidFill>
              </a:rPr>
            </a:br>
            <a:endParaRPr lang="ru-RU" sz="20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Посоветуйте детям во время экзамена обратить внимание на следующее: </a:t>
            </a:r>
          </a:p>
          <a:p>
            <a:r>
              <a:rPr lang="ru-RU" sz="2000" dirty="0" smtClean="0">
                <a:solidFill>
                  <a:schemeClr val="accent3"/>
                </a:solidFill>
              </a:rPr>
              <a:t>    если не знаешь ответа на вопрос или не уверен, пропусти его и отметь, чтобы потом к нему вернуться.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14480" y="1857364"/>
            <a:ext cx="53830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Удачи Вам и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Вашим детям!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5714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Источники информаци</a:t>
            </a:r>
            <a:r>
              <a:rPr lang="ru-RU" dirty="0" smtClean="0">
                <a:solidFill>
                  <a:schemeClr val="accent3"/>
                </a:solidFill>
              </a:rPr>
              <a:t>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71612"/>
            <a:ext cx="5691198" cy="4752988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·</a:t>
            </a:r>
            <a:r>
              <a:rPr lang="ru-RU" u="sng" dirty="0" smtClean="0">
                <a:solidFill>
                  <a:schemeClr val="accent3"/>
                </a:solidFill>
                <a:hlinkClick r:id="rId2"/>
              </a:rPr>
              <a:t>http://www.pskovedu.ru/?session=&amp;project_id=903&amp;pagenum=1512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</a:p>
          <a:p>
            <a:pPr lvl="0"/>
            <a:r>
              <a:rPr lang="ru-RU" dirty="0" smtClean="0">
                <a:solidFill>
                  <a:schemeClr val="accent3"/>
                </a:solidFill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ru-RU" u="sng" dirty="0" err="1" smtClean="0">
                <a:solidFill>
                  <a:schemeClr val="accent3"/>
                </a:solidFill>
                <a:hlinkClick r:id="rId3"/>
              </a:rPr>
              <a:t>www.happydoctor.ru</a:t>
            </a:r>
            <a:r>
              <a:rPr lang="ru-RU" u="sng" dirty="0" smtClean="0">
                <a:solidFill>
                  <a:schemeClr val="accent3"/>
                </a:solidFill>
                <a:hlinkClick r:id="rId3"/>
              </a:rPr>
              <a:t>/</a:t>
            </a:r>
            <a:r>
              <a:rPr lang="ru-RU" u="sng" dirty="0" err="1" smtClean="0">
                <a:solidFill>
                  <a:schemeClr val="accent3"/>
                </a:solidFill>
                <a:hlinkClick r:id="rId3"/>
              </a:rPr>
              <a:t>info</a:t>
            </a:r>
            <a:r>
              <a:rPr lang="ru-RU" u="sng" dirty="0" smtClean="0">
                <a:solidFill>
                  <a:schemeClr val="accent3"/>
                </a:solidFill>
                <a:hlinkClick r:id="rId3"/>
              </a:rPr>
              <a:t>/47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u="sng" dirty="0" smtClean="0">
                <a:solidFill>
                  <a:schemeClr val="accent3"/>
                </a:solidFill>
                <a:hlinkClick r:id="rId4"/>
              </a:rPr>
              <a:t>http://gimn.3dn.ru/publ/2-1-0-5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</a:p>
          <a:p>
            <a:pPr lvl="0">
              <a:buFont typeface="Arial" pitchFamily="34" charset="0"/>
              <a:buChar char="•"/>
            </a:pPr>
            <a:endParaRPr lang="ru-RU" dirty="0" smtClean="0">
              <a:solidFill>
                <a:schemeClr val="accent3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u="sng" dirty="0" err="1" smtClean="0">
                <a:solidFill>
                  <a:schemeClr val="accent3"/>
                </a:solidFill>
                <a:hlinkClick r:id="rId5"/>
              </a:rPr>
              <a:t>www.venda.ru</a:t>
            </a:r>
            <a:r>
              <a:rPr lang="ru-RU" u="sng" dirty="0" smtClean="0">
                <a:solidFill>
                  <a:schemeClr val="accent3"/>
                </a:solidFill>
                <a:hlinkClick r:id="rId5"/>
              </a:rPr>
              <a:t>/</a:t>
            </a:r>
            <a:r>
              <a:rPr lang="ru-RU" u="sng" dirty="0" err="1" smtClean="0">
                <a:solidFill>
                  <a:schemeClr val="accent3"/>
                </a:solidFill>
                <a:hlinkClick r:id="rId5"/>
              </a:rPr>
              <a:t>project</a:t>
            </a:r>
            <a:r>
              <a:rPr lang="ru-RU" u="sng" dirty="0" smtClean="0">
                <a:solidFill>
                  <a:schemeClr val="accent3"/>
                </a:solidFill>
                <a:hlinkClick r:id="rId5"/>
              </a:rPr>
              <a:t>/2007/</a:t>
            </a:r>
            <a:r>
              <a:rPr lang="ru-RU" u="sng" dirty="0" err="1" smtClean="0">
                <a:solidFill>
                  <a:schemeClr val="accent3"/>
                </a:solidFill>
                <a:hlinkClick r:id="rId5"/>
              </a:rPr>
              <a:t>Sharov</a:t>
            </a:r>
            <a:r>
              <a:rPr lang="ru-RU" u="sng" dirty="0" smtClean="0">
                <a:solidFill>
                  <a:schemeClr val="accent3"/>
                </a:solidFill>
                <a:hlinkClick r:id="rId5"/>
              </a:rPr>
              <a:t>/page4.htm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             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		Не тревожьтесь о количестве баллов,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возможностей.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x_4db876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857628"/>
            <a:ext cx="3192458" cy="177593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838200"/>
            <a:ext cx="5143504" cy="5486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	Не повышайте тревожность ребенка накануне экзаменов - это может отрицательно сказаться на результате тестирования.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"сорваться".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308217183_e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928802"/>
            <a:ext cx="3429024" cy="287201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38200"/>
            <a:ext cx="8191528" cy="5486400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  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Подбадривайте детей, хвалите их за то, что они делают хорошо.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Повышайте их уверенность в себе, так как чем больше ребенок боится неудачи, тем более вероятности допущения ошибок.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Обеспечьте дома удобное место для занятий, проследите, чтобы никто из домашних не мешал.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041ac188cfc382e101df4242697bc4e1_69c0ba80609d15a79cb43dfe9bbbe8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429132"/>
            <a:ext cx="1880616" cy="140817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571480"/>
            <a:ext cx="4143404" cy="57531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sz="2400" dirty="0" smtClean="0">
                <a:solidFill>
                  <a:schemeClr val="accent3"/>
                </a:solidFill>
              </a:rPr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3"/>
                </a:solidFill>
              </a:rPr>
              <a:t>Такие продукты, как рыба, творог, орехи, курага и т.д. стимулируют работу головного мозга.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Zdorovoe-pitanie-i-zavtr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928670"/>
            <a:ext cx="3882225" cy="473631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00042"/>
            <a:ext cx="4833942" cy="592935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Ознакомьте ребенка с методикой подготовки к экзаменам. Не имеет смысла зазубривать весь фактический материал, достаточно просмотреть ключевые моменты и уловить смысл и логику материала.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Очень полезно делать краткие схематические выписки и таблицы, упорядочивая изучаемый материал по плану. Если он не умеет, покажите ему, как это делается на практике.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Основные формулы и определения можно выписать на листочках и повесить над письменным столом, над кроватью, в столовой и </a:t>
            </a:r>
            <a:r>
              <a:rPr lang="ru-RU" sz="2000" dirty="0" err="1" smtClean="0">
                <a:solidFill>
                  <a:schemeClr val="accent3"/>
                </a:solidFill>
              </a:rPr>
              <a:t>т.д</a:t>
            </a:r>
            <a:endParaRPr lang="ru-RU" sz="2000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x_f4ab65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1000108"/>
            <a:ext cx="3817055" cy="5013829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Подготовьте различные варианты тестовых заданий по предмету (сейчас существует множество различных сборников тестовых заданий).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Большое значение имеет тренаж ребенка именно по тестированию, ведь эта форма отличается от привычных ему письменных и устных экзаменов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" name="Содержимое 10" descr="5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2214554"/>
            <a:ext cx="3479386" cy="2295678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Заранее во время тренировки по тестовым заданиям приучайте ребенка ориентироваться во времени и уметь его распределять.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Тогда у ребенка будет навык умения концентрироваться на протяжении всего тестирования, что придаст ему спокойствие и снимет излишнюю тревожность.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 Если ребенок не носит часов, обязательно дайте ему часы на экзамен.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book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9190" y="739144"/>
            <a:ext cx="3014660" cy="4823456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uation_pedistal">
  <a:themeElements>
    <a:clrScheme name="graduation_pedistal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raduation_pedis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duation_pedist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ion_pedist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graduation_pedestal</Template>
  <TotalTime>42</TotalTime>
  <Words>348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graduation_pedistal</vt:lpstr>
      <vt:lpstr>Памятка для родителей  по подготовке детей к ЕГЭ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Источники информации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родителям для подготовки детей к ЕГЭ</dc:title>
  <dc:creator>Хозяин</dc:creator>
  <cp:lastModifiedBy>IT</cp:lastModifiedBy>
  <cp:revision>11</cp:revision>
  <dcterms:created xsi:type="dcterms:W3CDTF">2012-07-24T18:12:18Z</dcterms:created>
  <dcterms:modified xsi:type="dcterms:W3CDTF">2018-06-29T04:42:23Z</dcterms:modified>
</cp:coreProperties>
</file>